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2" r:id="rId8"/>
    <p:sldId id="259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9Dq-IYzjX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CHILDREN’s university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Wellesbourne primary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60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57187"/>
            <a:ext cx="112014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57162"/>
            <a:ext cx="116681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38137"/>
            <a:ext cx="115538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3" y="174386"/>
            <a:ext cx="9159499" cy="62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96" y="150235"/>
            <a:ext cx="7402484" cy="6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2386"/>
            <a:ext cx="10396882" cy="145538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https://youtu.be/e9Dq-IYzjXs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5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5139" y="1942493"/>
            <a:ext cx="611505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48" y="3474894"/>
            <a:ext cx="62674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95250"/>
            <a:ext cx="12068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" y="237518"/>
            <a:ext cx="8027323" cy="51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8100"/>
            <a:ext cx="121253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0" y="156124"/>
            <a:ext cx="9590377" cy="535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260" y="156124"/>
            <a:ext cx="5143068" cy="38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975"/>
            <a:ext cx="118872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00" y="389399"/>
            <a:ext cx="113252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4fd75-6352-4b32-ab91-4d14a0ef0c81">
      <Terms xmlns="http://schemas.microsoft.com/office/infopath/2007/PartnerControls"/>
    </lcf76f155ced4ddcb4097134ff3c332f>
    <TaxCatchAll xmlns="489fff98-5a5b-4776-969b-ab88447231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52D9E459277428A1784D15CB9C7AD" ma:contentTypeVersion="11" ma:contentTypeDescription="Create a new document." ma:contentTypeScope="" ma:versionID="a3e6c60e5dc9e343a42b525b06eec40f">
  <xsd:schema xmlns:xsd="http://www.w3.org/2001/XMLSchema" xmlns:xs="http://www.w3.org/2001/XMLSchema" xmlns:p="http://schemas.microsoft.com/office/2006/metadata/properties" xmlns:ns2="af84fd75-6352-4b32-ab91-4d14a0ef0c81" xmlns:ns3="489fff98-5a5b-4776-969b-ab884472312f" targetNamespace="http://schemas.microsoft.com/office/2006/metadata/properties" ma:root="true" ma:fieldsID="e039fb3e1523e645e7e071c9870a0fef" ns2:_="" ns3:_="">
    <xsd:import namespace="af84fd75-6352-4b32-ab91-4d14a0ef0c81"/>
    <xsd:import namespace="489fff98-5a5b-4776-969b-ab8844723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4fd75-6352-4b32-ab91-4d14a0ef0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5239d1-0c23-4ea5-97c3-2e303d14c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fff98-5a5b-4776-969b-ab88447231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1d5b394-48c5-4f59-b576-899f6cd7a6e6}" ma:internalName="TaxCatchAll" ma:showField="CatchAllData" ma:web="489fff98-5a5b-4776-969b-ab88447231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CCC919-3B04-48AD-A905-1D0A017E84C7}">
  <ds:schemaRefs>
    <ds:schemaRef ds:uri="http://schemas.microsoft.com/office/2006/metadata/properties"/>
    <ds:schemaRef ds:uri="http://schemas.microsoft.com/office/infopath/2007/PartnerControls"/>
    <ds:schemaRef ds:uri="af84fd75-6352-4b32-ab91-4d14a0ef0c81"/>
    <ds:schemaRef ds:uri="489fff98-5a5b-4776-969b-ab884472312f"/>
  </ds:schemaRefs>
</ds:datastoreItem>
</file>

<file path=customXml/itemProps2.xml><?xml version="1.0" encoding="utf-8"?>
<ds:datastoreItem xmlns:ds="http://schemas.openxmlformats.org/officeDocument/2006/customXml" ds:itemID="{F350CFA2-85C2-4E2C-892B-AF4969903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4fd75-6352-4b32-ab91-4d14a0ef0c81"/>
    <ds:schemaRef ds:uri="489fff98-5a5b-4776-969b-ab8844723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BFE43C-A4D1-4FA4-9A5F-647EFCEB19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3800</TotalTime>
  <Words>15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Main Event</vt:lpstr>
      <vt:lpstr>CHILDREN’s university</vt:lpstr>
      <vt:lpstr>PowerPoint Presentation</vt:lpstr>
      <vt:lpstr>What is CU?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Ryan</dc:creator>
  <cp:lastModifiedBy>Nicola Ryan</cp:lastModifiedBy>
  <cp:revision>4</cp:revision>
  <dcterms:created xsi:type="dcterms:W3CDTF">2023-09-29T15:57:20Z</dcterms:created>
  <dcterms:modified xsi:type="dcterms:W3CDTF">2025-02-24T14:48:56Z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0x01010015952D9E459277428A1784D15CB9C7AD</vt:lpwstr>
  </property>
  <property fmtid="{D5CDD505-2E9C-101B-9397-08002B2CF9AE}" pid="3" name="Order">
    <vt:r8>153200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