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</p:sldIdLst>
  <p:sldSz cx="9906000" cy="6858000" type="A4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D9D9D9"/>
    <a:srgbClr val="2C2C2C"/>
    <a:srgbClr val="D7EEFD"/>
    <a:srgbClr val="B6E0FC"/>
    <a:srgbClr val="EBEBFF"/>
    <a:srgbClr val="E5E5FF"/>
    <a:srgbClr val="D1D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1544" y="374749"/>
            <a:ext cx="4430943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1 - Yearly Overview 2024/25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36550"/>
              </p:ext>
            </p:extLst>
          </p:nvPr>
        </p:nvGraphicFramePr>
        <p:xfrm>
          <a:off x="61547" y="1062978"/>
          <a:ext cx="9755314" cy="471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08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618356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527341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716046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622502">
                  <a:extLst>
                    <a:ext uri="{9D8B030D-6E8A-4147-A177-3AD203B41FA5}">
                      <a16:colId xmlns:a16="http://schemas.microsoft.com/office/drawing/2014/main" val="1313908449"/>
                    </a:ext>
                  </a:extLst>
                </a:gridCol>
                <a:gridCol w="580884">
                  <a:extLst>
                    <a:ext uri="{9D8B030D-6E8A-4147-A177-3AD203B41FA5}">
                      <a16:colId xmlns:a16="http://schemas.microsoft.com/office/drawing/2014/main" val="146232437"/>
                    </a:ext>
                  </a:extLst>
                </a:gridCol>
                <a:gridCol w="552706">
                  <a:extLst>
                    <a:ext uri="{9D8B030D-6E8A-4147-A177-3AD203B41FA5}">
                      <a16:colId xmlns:a16="http://schemas.microsoft.com/office/drawing/2014/main" val="162396623"/>
                    </a:ext>
                  </a:extLst>
                </a:gridCol>
                <a:gridCol w="699041">
                  <a:extLst>
                    <a:ext uri="{9D8B030D-6E8A-4147-A177-3AD203B41FA5}">
                      <a16:colId xmlns:a16="http://schemas.microsoft.com/office/drawing/2014/main" val="153010641"/>
                    </a:ext>
                  </a:extLst>
                </a:gridCol>
                <a:gridCol w="525927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632899">
                  <a:extLst>
                    <a:ext uri="{9D8B030D-6E8A-4147-A177-3AD203B41FA5}">
                      <a16:colId xmlns:a16="http://schemas.microsoft.com/office/drawing/2014/main" val="1699222406"/>
                    </a:ext>
                  </a:extLst>
                </a:gridCol>
                <a:gridCol w="650960">
                  <a:extLst>
                    <a:ext uri="{9D8B030D-6E8A-4147-A177-3AD203B41FA5}">
                      <a16:colId xmlns:a16="http://schemas.microsoft.com/office/drawing/2014/main" val="2546199544"/>
                    </a:ext>
                  </a:extLst>
                </a:gridCol>
                <a:gridCol w="691775">
                  <a:extLst>
                    <a:ext uri="{9D8B030D-6E8A-4147-A177-3AD203B41FA5}">
                      <a16:colId xmlns:a16="http://schemas.microsoft.com/office/drawing/2014/main" val="3550368862"/>
                    </a:ext>
                  </a:extLst>
                </a:gridCol>
                <a:gridCol w="125212">
                  <a:extLst>
                    <a:ext uri="{9D8B030D-6E8A-4147-A177-3AD203B41FA5}">
                      <a16:colId xmlns:a16="http://schemas.microsoft.com/office/drawing/2014/main" val="1381379477"/>
                    </a:ext>
                  </a:extLst>
                </a:gridCol>
                <a:gridCol w="609834">
                  <a:extLst>
                    <a:ext uri="{9D8B030D-6E8A-4147-A177-3AD203B41FA5}">
                      <a16:colId xmlns:a16="http://schemas.microsoft.com/office/drawing/2014/main" val="1950689377"/>
                    </a:ext>
                  </a:extLst>
                </a:gridCol>
                <a:gridCol w="679263">
                  <a:extLst>
                    <a:ext uri="{9D8B030D-6E8A-4147-A177-3AD203B41FA5}">
                      <a16:colId xmlns:a16="http://schemas.microsoft.com/office/drawing/2014/main" val="1945325644"/>
                    </a:ext>
                  </a:extLst>
                </a:gridCol>
                <a:gridCol w="213899">
                  <a:extLst>
                    <a:ext uri="{9D8B030D-6E8A-4147-A177-3AD203B41FA5}">
                      <a16:colId xmlns:a16="http://schemas.microsoft.com/office/drawing/2014/main" val="3920523836"/>
                    </a:ext>
                  </a:extLst>
                </a:gridCol>
                <a:gridCol w="339632">
                  <a:extLst>
                    <a:ext uri="{9D8B030D-6E8A-4147-A177-3AD203B41FA5}">
                      <a16:colId xmlns:a16="http://schemas.microsoft.com/office/drawing/2014/main" val="1079608585"/>
                    </a:ext>
                  </a:extLst>
                </a:gridCol>
                <a:gridCol w="553529">
                  <a:extLst>
                    <a:ext uri="{9D8B030D-6E8A-4147-A177-3AD203B41FA5}">
                      <a16:colId xmlns:a16="http://schemas.microsoft.com/office/drawing/2014/main" val="3225611528"/>
                    </a:ext>
                  </a:extLst>
                </a:gridCol>
              </a:tblGrid>
              <a:tr h="573415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13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14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15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(within 10)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Addition and Subtraction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(within 10)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Shape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(within 20)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Addition and Subtraction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(within 20)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(within 50)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Length &amp; Height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Mass &amp;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V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olume</a:t>
                      </a: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791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 &amp; D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Cont.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</a:t>
                      </a:r>
                    </a:p>
                    <a:p>
                      <a:pPr algn="ctr"/>
                      <a:endParaRPr lang="en-GB" sz="10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Position &amp;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Direction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Within 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Money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Consolidation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952D9E459277428A1784D15CB9C7AD" ma:contentTypeVersion="12" ma:contentTypeDescription="Create a new document." ma:contentTypeScope="" ma:versionID="b5863252d3e857c81bba3865ac590eeb">
  <xsd:schema xmlns:xsd="http://www.w3.org/2001/XMLSchema" xmlns:xs="http://www.w3.org/2001/XMLSchema" xmlns:p="http://schemas.microsoft.com/office/2006/metadata/properties" xmlns:ns2="af84fd75-6352-4b32-ab91-4d14a0ef0c81" xmlns:ns3="489fff98-5a5b-4776-969b-ab884472312f" targetNamespace="http://schemas.microsoft.com/office/2006/metadata/properties" ma:root="true" ma:fieldsID="630e897f33cf3fdf8b30a0afc8b136b0" ns2:_="" ns3:_="">
    <xsd:import namespace="af84fd75-6352-4b32-ab91-4d14a0ef0c81"/>
    <xsd:import namespace="489fff98-5a5b-4776-969b-ab88447231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4fd75-6352-4b32-ab91-4d14a0ef0c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25239d1-0c23-4ea5-97c3-2e303d14c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fff98-5a5b-4776-969b-ab88447231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d5b394-48c5-4f59-b576-899f6cd7a6e6}" ma:internalName="TaxCatchAll" ma:showField="CatchAllData" ma:web="489fff98-5a5b-4776-969b-ab88447231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84fd75-6352-4b32-ab91-4d14a0ef0c81">
      <Terms xmlns="http://schemas.microsoft.com/office/infopath/2007/PartnerControls"/>
    </lcf76f155ced4ddcb4097134ff3c332f>
    <TaxCatchAll xmlns="489fff98-5a5b-4776-969b-ab884472312f" xsi:nil="true"/>
  </documentManagement>
</p:properties>
</file>

<file path=customXml/itemProps1.xml><?xml version="1.0" encoding="utf-8"?>
<ds:datastoreItem xmlns:ds="http://schemas.openxmlformats.org/officeDocument/2006/customXml" ds:itemID="{EE371A99-F941-49BA-AE84-55DBE8A3D4F2}"/>
</file>

<file path=customXml/itemProps2.xml><?xml version="1.0" encoding="utf-8"?>
<ds:datastoreItem xmlns:ds="http://schemas.openxmlformats.org/officeDocument/2006/customXml" ds:itemID="{B0D50768-63C2-410F-95D7-72D0C7B5BE3F}"/>
</file>

<file path=customXml/itemProps3.xml><?xml version="1.0" encoding="utf-8"?>
<ds:datastoreItem xmlns:ds="http://schemas.openxmlformats.org/officeDocument/2006/customXml" ds:itemID="{0C0475A4-2027-4238-8493-1BACEEFDB78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122</Words>
  <Application>Microsoft Office PowerPoint</Application>
  <PresentationFormat>A4 Paper (210x297 mm)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Sassoon Infant Std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subject>Measurement - Length and Perimeter</dc:subject>
  <dc:creator>The Digital Stationer</dc:creator>
  <cp:lastModifiedBy>Mel Balmer</cp:lastModifiedBy>
  <cp:revision>251</cp:revision>
  <cp:lastPrinted>2018-02-04T19:25:45Z</cp:lastPrinted>
  <dcterms:created xsi:type="dcterms:W3CDTF">2018-01-17T14:24:29Z</dcterms:created>
  <dcterms:modified xsi:type="dcterms:W3CDTF">2024-09-13T09:25:51Z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0x01010015952D9E459277428A1784D15CB9C7AD</vt:lpwstr>
  </property>
  <property fmtid="{D5CDD505-2E9C-101B-9397-08002B2CF9AE}" pid="3" name="Order">
    <vt:r8>406400</vt:r8>
  </property>
</Properties>
</file>