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FFCC"/>
    <a:srgbClr val="FFFF9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4" y="374749"/>
            <a:ext cx="4859591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4 - Yearly Overview 2024/25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81538"/>
              </p:ext>
            </p:extLst>
          </p:nvPr>
        </p:nvGraphicFramePr>
        <p:xfrm>
          <a:off x="61544" y="1062978"/>
          <a:ext cx="9777788" cy="4754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841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536672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541578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132557">
                  <a:extLst>
                    <a:ext uri="{9D8B030D-6E8A-4147-A177-3AD203B41FA5}">
                      <a16:colId xmlns:a16="http://schemas.microsoft.com/office/drawing/2014/main" val="2878535901"/>
                    </a:ext>
                  </a:extLst>
                </a:gridCol>
                <a:gridCol w="409021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119021">
                  <a:extLst>
                    <a:ext uri="{9D8B030D-6E8A-4147-A177-3AD203B41FA5}">
                      <a16:colId xmlns:a16="http://schemas.microsoft.com/office/drawing/2014/main" val="3617571808"/>
                    </a:ext>
                  </a:extLst>
                </a:gridCol>
                <a:gridCol w="595579">
                  <a:extLst>
                    <a:ext uri="{9D8B030D-6E8A-4147-A177-3AD203B41FA5}">
                      <a16:colId xmlns:a16="http://schemas.microsoft.com/office/drawing/2014/main" val="3179183261"/>
                    </a:ext>
                  </a:extLst>
                </a:gridCol>
                <a:gridCol w="621553">
                  <a:extLst>
                    <a:ext uri="{9D8B030D-6E8A-4147-A177-3AD203B41FA5}">
                      <a16:colId xmlns:a16="http://schemas.microsoft.com/office/drawing/2014/main" val="4168424084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48778207"/>
                    </a:ext>
                  </a:extLst>
                </a:gridCol>
                <a:gridCol w="543394">
                  <a:extLst>
                    <a:ext uri="{9D8B030D-6E8A-4147-A177-3AD203B41FA5}">
                      <a16:colId xmlns:a16="http://schemas.microsoft.com/office/drawing/2014/main" val="162396623"/>
                    </a:ext>
                  </a:extLst>
                </a:gridCol>
                <a:gridCol w="549281">
                  <a:extLst>
                    <a:ext uri="{9D8B030D-6E8A-4147-A177-3AD203B41FA5}">
                      <a16:colId xmlns:a16="http://schemas.microsoft.com/office/drawing/2014/main" val="153010641"/>
                    </a:ext>
                  </a:extLst>
                </a:gridCol>
                <a:gridCol w="781339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649522">
                  <a:extLst>
                    <a:ext uri="{9D8B030D-6E8A-4147-A177-3AD203B41FA5}">
                      <a16:colId xmlns:a16="http://schemas.microsoft.com/office/drawing/2014/main" val="1699222406"/>
                    </a:ext>
                  </a:extLst>
                </a:gridCol>
                <a:gridCol w="718736">
                  <a:extLst>
                    <a:ext uri="{9D8B030D-6E8A-4147-A177-3AD203B41FA5}">
                      <a16:colId xmlns:a16="http://schemas.microsoft.com/office/drawing/2014/main" val="2546199544"/>
                    </a:ext>
                  </a:extLst>
                </a:gridCol>
                <a:gridCol w="618284">
                  <a:extLst>
                    <a:ext uri="{9D8B030D-6E8A-4147-A177-3AD203B41FA5}">
                      <a16:colId xmlns:a16="http://schemas.microsoft.com/office/drawing/2014/main" val="3985880067"/>
                    </a:ext>
                  </a:extLst>
                </a:gridCol>
                <a:gridCol w="666237">
                  <a:extLst>
                    <a:ext uri="{9D8B030D-6E8A-4147-A177-3AD203B41FA5}">
                      <a16:colId xmlns:a16="http://schemas.microsoft.com/office/drawing/2014/main" val="1950689377"/>
                    </a:ext>
                  </a:extLst>
                </a:gridCol>
                <a:gridCol w="603427">
                  <a:extLst>
                    <a:ext uri="{9D8B030D-6E8A-4147-A177-3AD203B41FA5}">
                      <a16:colId xmlns:a16="http://schemas.microsoft.com/office/drawing/2014/main" val="1945325644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3920523836"/>
                    </a:ext>
                  </a:extLst>
                </a:gridCol>
                <a:gridCol w="549558">
                  <a:extLst>
                    <a:ext uri="{9D8B030D-6E8A-4147-A177-3AD203B41FA5}">
                      <a16:colId xmlns:a16="http://schemas.microsoft.com/office/drawing/2014/main" val="3225611528"/>
                    </a:ext>
                  </a:extLst>
                </a:gridCol>
              </a:tblGrid>
              <a:tr h="578761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>
                          <a:solidFill>
                            <a:schemeClr val="bg1"/>
                          </a:solidFill>
                          <a:latin typeface="+mn-lt"/>
                        </a:rPr>
                        <a:t> 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13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14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Week 15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9198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Place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 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Addition and Subtraction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Area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A</a:t>
                      </a:r>
                    </a:p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B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Multiplication and Division B</a:t>
                      </a:r>
                    </a:p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9198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Length &amp; Perimeter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Fractions 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</a:p>
                    <a:p>
                      <a:pPr algn="ctr"/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Decimals A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Number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Decimals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9198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Consolidation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Calculations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Money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Money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b="0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Time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Shape</a:t>
                      </a:r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+mn-lt"/>
                        </a:rPr>
                        <a:t>Statistics</a:t>
                      </a:r>
                      <a:endParaRPr lang="en-GB" sz="1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ASSESSMENT WEEK</a:t>
                      </a:r>
                    </a:p>
                    <a:p>
                      <a:pPr algn="ctr"/>
                      <a:endParaRPr lang="en-GB" sz="1000" b="1" dirty="0"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Geometry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Position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&amp; Direction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952D9E459277428A1784D15CB9C7AD" ma:contentTypeVersion="11" ma:contentTypeDescription="Create a new document." ma:contentTypeScope="" ma:versionID="a3e6c60e5dc9e343a42b525b06eec40f">
  <xsd:schema xmlns:xsd="http://www.w3.org/2001/XMLSchema" xmlns:xs="http://www.w3.org/2001/XMLSchema" xmlns:p="http://schemas.microsoft.com/office/2006/metadata/properties" xmlns:ns2="af84fd75-6352-4b32-ab91-4d14a0ef0c81" xmlns:ns3="489fff98-5a5b-4776-969b-ab884472312f" targetNamespace="http://schemas.microsoft.com/office/2006/metadata/properties" ma:root="true" ma:fieldsID="e039fb3e1523e645e7e071c9870a0fef" ns2:_="" ns3:_="">
    <xsd:import namespace="af84fd75-6352-4b32-ab91-4d14a0ef0c81"/>
    <xsd:import namespace="489fff98-5a5b-4776-969b-ab88447231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4fd75-6352-4b32-ab91-4d14a0ef0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25239d1-0c23-4ea5-97c3-2e303d14c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fff98-5a5b-4776-969b-ab88447231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d5b394-48c5-4f59-b576-899f6cd7a6e6}" ma:internalName="TaxCatchAll" ma:showField="CatchAllData" ma:web="489fff98-5a5b-4776-969b-ab88447231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f84fd75-6352-4b32-ab91-4d14a0ef0c81">
      <Terms xmlns="http://schemas.microsoft.com/office/infopath/2007/PartnerControls"/>
    </lcf76f155ced4ddcb4097134ff3c332f>
    <TaxCatchAll xmlns="489fff98-5a5b-4776-969b-ab884472312f" xsi:nil="true"/>
  </documentManagement>
</p:properties>
</file>

<file path=customXml/itemProps1.xml><?xml version="1.0" encoding="utf-8"?>
<ds:datastoreItem xmlns:ds="http://schemas.openxmlformats.org/officeDocument/2006/customXml" ds:itemID="{291471D7-4D49-4C52-8E74-45968566D040}"/>
</file>

<file path=customXml/itemProps2.xml><?xml version="1.0" encoding="utf-8"?>
<ds:datastoreItem xmlns:ds="http://schemas.openxmlformats.org/officeDocument/2006/customXml" ds:itemID="{66502EE5-4022-4E84-85BA-7990393106F3}"/>
</file>

<file path=customXml/itemProps3.xml><?xml version="1.0" encoding="utf-8"?>
<ds:datastoreItem xmlns:ds="http://schemas.openxmlformats.org/officeDocument/2006/customXml" ds:itemID="{350E4315-8999-4562-87CD-ED718041DA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100</Words>
  <Application>Microsoft Office PowerPoint</Application>
  <PresentationFormat>A4 Paper (210x297 mm)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Mel Balmer</cp:lastModifiedBy>
  <cp:revision>254</cp:revision>
  <cp:lastPrinted>2023-10-17T09:12:50Z</cp:lastPrinted>
  <dcterms:created xsi:type="dcterms:W3CDTF">2018-01-17T14:24:29Z</dcterms:created>
  <dcterms:modified xsi:type="dcterms:W3CDTF">2024-09-13T09:43:48Z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0x01010015952D9E459277428A1784D15CB9C7AD</vt:lpwstr>
  </property>
  <property fmtid="{D5CDD505-2E9C-101B-9397-08002B2CF9AE}" pid="3" name="Order">
    <vt:r8>407000</vt:r8>
  </property>
</Properties>
</file>