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44" y="374749"/>
            <a:ext cx="4859591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Year 5 - Yearly Overview 2024/25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857929"/>
              </p:ext>
            </p:extLst>
          </p:nvPr>
        </p:nvGraphicFramePr>
        <p:xfrm>
          <a:off x="61544" y="1062978"/>
          <a:ext cx="9777758" cy="471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22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537649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675377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542781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694506">
                  <a:extLst>
                    <a:ext uri="{9D8B030D-6E8A-4147-A177-3AD203B41FA5}">
                      <a16:colId xmlns:a16="http://schemas.microsoft.com/office/drawing/2014/main" val="3617571808"/>
                    </a:ext>
                  </a:extLst>
                </a:gridCol>
                <a:gridCol w="679491">
                  <a:extLst>
                    <a:ext uri="{9D8B030D-6E8A-4147-A177-3AD203B41FA5}">
                      <a16:colId xmlns:a16="http://schemas.microsoft.com/office/drawing/2014/main" val="1172527797"/>
                    </a:ext>
                  </a:extLst>
                </a:gridCol>
                <a:gridCol w="544386">
                  <a:extLst>
                    <a:ext uri="{9D8B030D-6E8A-4147-A177-3AD203B41FA5}">
                      <a16:colId xmlns:a16="http://schemas.microsoft.com/office/drawing/2014/main" val="162396623"/>
                    </a:ext>
                  </a:extLst>
                </a:gridCol>
                <a:gridCol w="653323">
                  <a:extLst>
                    <a:ext uri="{9D8B030D-6E8A-4147-A177-3AD203B41FA5}">
                      <a16:colId xmlns:a16="http://schemas.microsoft.com/office/drawing/2014/main" val="153010641"/>
                    </a:ext>
                  </a:extLst>
                </a:gridCol>
                <a:gridCol w="539663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603092">
                  <a:extLst>
                    <a:ext uri="{9D8B030D-6E8A-4147-A177-3AD203B41FA5}">
                      <a16:colId xmlns:a16="http://schemas.microsoft.com/office/drawing/2014/main" val="1699222406"/>
                    </a:ext>
                  </a:extLst>
                </a:gridCol>
                <a:gridCol w="609031">
                  <a:extLst>
                    <a:ext uri="{9D8B030D-6E8A-4147-A177-3AD203B41FA5}">
                      <a16:colId xmlns:a16="http://schemas.microsoft.com/office/drawing/2014/main" val="2546199544"/>
                    </a:ext>
                  </a:extLst>
                </a:gridCol>
                <a:gridCol w="121292">
                  <a:extLst>
                    <a:ext uri="{9D8B030D-6E8A-4147-A177-3AD203B41FA5}">
                      <a16:colId xmlns:a16="http://schemas.microsoft.com/office/drawing/2014/main" val="3550368862"/>
                    </a:ext>
                  </a:extLst>
                </a:gridCol>
                <a:gridCol w="616885">
                  <a:extLst>
                    <a:ext uri="{9D8B030D-6E8A-4147-A177-3AD203B41FA5}">
                      <a16:colId xmlns:a16="http://schemas.microsoft.com/office/drawing/2014/main" val="571998383"/>
                    </a:ext>
                  </a:extLst>
                </a:gridCol>
                <a:gridCol w="760318">
                  <a:extLst>
                    <a:ext uri="{9D8B030D-6E8A-4147-A177-3AD203B41FA5}">
                      <a16:colId xmlns:a16="http://schemas.microsoft.com/office/drawing/2014/main" val="147081215"/>
                    </a:ext>
                  </a:extLst>
                </a:gridCol>
                <a:gridCol w="611763">
                  <a:extLst>
                    <a:ext uri="{9D8B030D-6E8A-4147-A177-3AD203B41FA5}">
                      <a16:colId xmlns:a16="http://schemas.microsoft.com/office/drawing/2014/main" val="783954490"/>
                    </a:ext>
                  </a:extLst>
                </a:gridCol>
                <a:gridCol w="640703">
                  <a:extLst>
                    <a:ext uri="{9D8B030D-6E8A-4147-A177-3AD203B41FA5}">
                      <a16:colId xmlns:a16="http://schemas.microsoft.com/office/drawing/2014/main" val="3920523836"/>
                    </a:ext>
                  </a:extLst>
                </a:gridCol>
                <a:gridCol w="517876">
                  <a:extLst>
                    <a:ext uri="{9D8B030D-6E8A-4147-A177-3AD203B41FA5}">
                      <a16:colId xmlns:a16="http://schemas.microsoft.com/office/drawing/2014/main" val="3225611528"/>
                    </a:ext>
                  </a:extLst>
                </a:gridCol>
              </a:tblGrid>
              <a:tr h="573415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13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14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15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Addition and Subtraction </a:t>
                      </a: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 B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 B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Decimals &amp; Percentages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Perimeter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&amp; Area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*Statistics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*ASSESSMENT WEEK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Shape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Shape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Position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&amp; Direction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Decimals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Number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Negative Numbers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Converting Units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Converting Units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Volume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952D9E459277428A1784D15CB9C7AD" ma:contentTypeVersion="11" ma:contentTypeDescription="Create a new document." ma:contentTypeScope="" ma:versionID="a3e6c60e5dc9e343a42b525b06eec40f">
  <xsd:schema xmlns:xsd="http://www.w3.org/2001/XMLSchema" xmlns:xs="http://www.w3.org/2001/XMLSchema" xmlns:p="http://schemas.microsoft.com/office/2006/metadata/properties" xmlns:ns2="af84fd75-6352-4b32-ab91-4d14a0ef0c81" xmlns:ns3="489fff98-5a5b-4776-969b-ab884472312f" targetNamespace="http://schemas.microsoft.com/office/2006/metadata/properties" ma:root="true" ma:fieldsID="e039fb3e1523e645e7e071c9870a0fef" ns2:_="" ns3:_="">
    <xsd:import namespace="af84fd75-6352-4b32-ab91-4d14a0ef0c81"/>
    <xsd:import namespace="489fff98-5a5b-4776-969b-ab8844723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4fd75-6352-4b32-ab91-4d14a0ef0c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25239d1-0c23-4ea5-97c3-2e303d14c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fff98-5a5b-4776-969b-ab884472312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1d5b394-48c5-4f59-b576-899f6cd7a6e6}" ma:internalName="TaxCatchAll" ma:showField="CatchAllData" ma:web="489fff98-5a5b-4776-969b-ab8844723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84fd75-6352-4b32-ab91-4d14a0ef0c81">
      <Terms xmlns="http://schemas.microsoft.com/office/infopath/2007/PartnerControls"/>
    </lcf76f155ced4ddcb4097134ff3c332f>
    <TaxCatchAll xmlns="489fff98-5a5b-4776-969b-ab884472312f" xsi:nil="true"/>
  </documentManagement>
</p:properties>
</file>

<file path=customXml/itemProps1.xml><?xml version="1.0" encoding="utf-8"?>
<ds:datastoreItem xmlns:ds="http://schemas.openxmlformats.org/officeDocument/2006/customXml" ds:itemID="{A84218E9-44FB-440A-B017-033E575D1384}"/>
</file>

<file path=customXml/itemProps2.xml><?xml version="1.0" encoding="utf-8"?>
<ds:datastoreItem xmlns:ds="http://schemas.openxmlformats.org/officeDocument/2006/customXml" ds:itemID="{9199C1D1-791B-496A-AAE8-2BAF0736ED9C}"/>
</file>

<file path=customXml/itemProps3.xml><?xml version="1.0" encoding="utf-8"?>
<ds:datastoreItem xmlns:ds="http://schemas.openxmlformats.org/officeDocument/2006/customXml" ds:itemID="{9169C221-1FB8-4123-B8D8-1823F0DDECB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110</Words>
  <Application>Microsoft Office PowerPoint</Application>
  <PresentationFormat>A4 Paper (210x297 mm)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bartom.wb</cp:lastModifiedBy>
  <cp:revision>257</cp:revision>
  <cp:lastPrinted>2023-10-17T09:12:50Z</cp:lastPrinted>
  <dcterms:created xsi:type="dcterms:W3CDTF">2018-01-17T14:24:29Z</dcterms:created>
  <dcterms:modified xsi:type="dcterms:W3CDTF">2024-09-16T07:09:16Z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0x01010015952D9E459277428A1784D15CB9C7AD</vt:lpwstr>
  </property>
  <property fmtid="{D5CDD505-2E9C-101B-9397-08002B2CF9AE}" pid="3" name="Order">
    <vt:r8>407200</vt:r8>
  </property>
  <property fmtid="{D5CDD505-2E9C-101B-9397-08002B2CF9AE}" pid="4" name="MediaServiceImageTags">
    <vt:lpwstr/>
  </property>
</Properties>
</file>