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D9D9D9"/>
    <a:srgbClr val="2C2C2C"/>
    <a:srgbClr val="D7EEFD"/>
    <a:srgbClr val="B6E0FC"/>
    <a:srgbClr val="EBEBFF"/>
    <a:srgbClr val="E5E5FF"/>
    <a:srgbClr val="D1D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1544" y="374749"/>
            <a:ext cx="4859591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6 - Yearly </a:t>
            </a:r>
            <a:r>
              <a:rPr lang="en-GB" sz="2400" b="1">
                <a:solidFill>
                  <a:schemeClr val="bg1"/>
                </a:solidFill>
              </a:rPr>
              <a:t>Overview 2024/25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656622"/>
              </p:ext>
            </p:extLst>
          </p:nvPr>
        </p:nvGraphicFramePr>
        <p:xfrm>
          <a:off x="61544" y="1062978"/>
          <a:ext cx="9856984" cy="471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693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546498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592816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668555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589326">
                  <a:extLst>
                    <a:ext uri="{9D8B030D-6E8A-4147-A177-3AD203B41FA5}">
                      <a16:colId xmlns:a16="http://schemas.microsoft.com/office/drawing/2014/main" val="2866274143"/>
                    </a:ext>
                  </a:extLst>
                </a:gridCol>
                <a:gridCol w="759738">
                  <a:extLst>
                    <a:ext uri="{9D8B030D-6E8A-4147-A177-3AD203B41FA5}">
                      <a16:colId xmlns:a16="http://schemas.microsoft.com/office/drawing/2014/main" val="2909337038"/>
                    </a:ext>
                  </a:extLst>
                </a:gridCol>
                <a:gridCol w="553346">
                  <a:extLst>
                    <a:ext uri="{9D8B030D-6E8A-4147-A177-3AD203B41FA5}">
                      <a16:colId xmlns:a16="http://schemas.microsoft.com/office/drawing/2014/main" val="162396623"/>
                    </a:ext>
                  </a:extLst>
                </a:gridCol>
                <a:gridCol w="664077">
                  <a:extLst>
                    <a:ext uri="{9D8B030D-6E8A-4147-A177-3AD203B41FA5}">
                      <a16:colId xmlns:a16="http://schemas.microsoft.com/office/drawing/2014/main" val="153010641"/>
                    </a:ext>
                  </a:extLst>
                </a:gridCol>
                <a:gridCol w="548547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613019">
                  <a:extLst>
                    <a:ext uri="{9D8B030D-6E8A-4147-A177-3AD203B41FA5}">
                      <a16:colId xmlns:a16="http://schemas.microsoft.com/office/drawing/2014/main" val="1699222406"/>
                    </a:ext>
                  </a:extLst>
                </a:gridCol>
                <a:gridCol w="619055">
                  <a:extLst>
                    <a:ext uri="{9D8B030D-6E8A-4147-A177-3AD203B41FA5}">
                      <a16:colId xmlns:a16="http://schemas.microsoft.com/office/drawing/2014/main" val="2546199544"/>
                    </a:ext>
                  </a:extLst>
                </a:gridCol>
                <a:gridCol w="782314">
                  <a:extLst>
                    <a:ext uri="{9D8B030D-6E8A-4147-A177-3AD203B41FA5}">
                      <a16:colId xmlns:a16="http://schemas.microsoft.com/office/drawing/2014/main" val="3550368862"/>
                    </a:ext>
                  </a:extLst>
                </a:gridCol>
                <a:gridCol w="683520">
                  <a:extLst>
                    <a:ext uri="{9D8B030D-6E8A-4147-A177-3AD203B41FA5}">
                      <a16:colId xmlns:a16="http://schemas.microsoft.com/office/drawing/2014/main" val="147081215"/>
                    </a:ext>
                  </a:extLst>
                </a:gridCol>
                <a:gridCol w="746679">
                  <a:extLst>
                    <a:ext uri="{9D8B030D-6E8A-4147-A177-3AD203B41FA5}">
                      <a16:colId xmlns:a16="http://schemas.microsoft.com/office/drawing/2014/main" val="783954490"/>
                    </a:ext>
                  </a:extLst>
                </a:gridCol>
                <a:gridCol w="526401">
                  <a:extLst>
                    <a:ext uri="{9D8B030D-6E8A-4147-A177-3AD203B41FA5}">
                      <a16:colId xmlns:a16="http://schemas.microsoft.com/office/drawing/2014/main" val="3920523836"/>
                    </a:ext>
                  </a:extLst>
                </a:gridCol>
                <a:gridCol w="526400">
                  <a:extLst>
                    <a:ext uri="{9D8B030D-6E8A-4147-A177-3AD203B41FA5}">
                      <a16:colId xmlns:a16="http://schemas.microsoft.com/office/drawing/2014/main" val="3225611528"/>
                    </a:ext>
                  </a:extLst>
                </a:gridCol>
              </a:tblGrid>
              <a:tr h="573415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13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14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15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Addition,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Subtraction,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endParaRPr lang="en-GB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 B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Measurement</a:t>
                      </a:r>
                    </a:p>
                    <a:p>
                      <a:pPr algn="ctr"/>
                      <a:r>
                        <a:rPr lang="en-US" sz="1000" dirty="0"/>
                        <a:t>Converting</a:t>
                      </a:r>
                      <a:r>
                        <a:rPr lang="en-US" sz="1000" baseline="0" dirty="0"/>
                        <a:t> Units</a:t>
                      </a:r>
                      <a:endParaRPr lang="en-GB" sz="10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Ratio</a:t>
                      </a:r>
                    </a:p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Algebra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Decimals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Fractions, Decimals &amp; Percentages</a:t>
                      </a:r>
                    </a:p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Area, Perimeter &amp;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Volume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+mn-lt"/>
                        </a:rPr>
                        <a:t>Statistics</a:t>
                      </a:r>
                      <a:endParaRPr lang="en-GB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Shape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Shape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Consolidation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SATS</a:t>
                      </a:r>
                      <a:r>
                        <a:rPr lang="en-US" sz="10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 WEEK</a:t>
                      </a:r>
                      <a:endParaRPr lang="en-GB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Position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&amp; Direction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Themed Projects, Consolidation &amp; Problem-Solving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952D9E459277428A1784D15CB9C7AD" ma:contentTypeVersion="11" ma:contentTypeDescription="Create a new document." ma:contentTypeScope="" ma:versionID="a3e6c60e5dc9e343a42b525b06eec40f">
  <xsd:schema xmlns:xsd="http://www.w3.org/2001/XMLSchema" xmlns:xs="http://www.w3.org/2001/XMLSchema" xmlns:p="http://schemas.microsoft.com/office/2006/metadata/properties" xmlns:ns2="af84fd75-6352-4b32-ab91-4d14a0ef0c81" xmlns:ns3="489fff98-5a5b-4776-969b-ab884472312f" targetNamespace="http://schemas.microsoft.com/office/2006/metadata/properties" ma:root="true" ma:fieldsID="e039fb3e1523e645e7e071c9870a0fef" ns2:_="" ns3:_="">
    <xsd:import namespace="af84fd75-6352-4b32-ab91-4d14a0ef0c81"/>
    <xsd:import namespace="489fff98-5a5b-4776-969b-ab88447231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4fd75-6352-4b32-ab91-4d14a0ef0c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25239d1-0c23-4ea5-97c3-2e303d14c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fff98-5a5b-4776-969b-ab88447231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d5b394-48c5-4f59-b576-899f6cd7a6e6}" ma:internalName="TaxCatchAll" ma:showField="CatchAllData" ma:web="489fff98-5a5b-4776-969b-ab88447231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84fd75-6352-4b32-ab91-4d14a0ef0c81">
      <Terms xmlns="http://schemas.microsoft.com/office/infopath/2007/PartnerControls"/>
    </lcf76f155ced4ddcb4097134ff3c332f>
    <TaxCatchAll xmlns="489fff98-5a5b-4776-969b-ab884472312f" xsi:nil="true"/>
  </documentManagement>
</p:properties>
</file>

<file path=customXml/itemProps1.xml><?xml version="1.0" encoding="utf-8"?>
<ds:datastoreItem xmlns:ds="http://schemas.openxmlformats.org/officeDocument/2006/customXml" ds:itemID="{1D26F899-856E-4EF6-BC9B-DA99425144FA}"/>
</file>

<file path=customXml/itemProps2.xml><?xml version="1.0" encoding="utf-8"?>
<ds:datastoreItem xmlns:ds="http://schemas.openxmlformats.org/officeDocument/2006/customXml" ds:itemID="{F6A35170-A6D7-482D-8753-0DC6D771C26A}"/>
</file>

<file path=customXml/itemProps3.xml><?xml version="1.0" encoding="utf-8"?>
<ds:datastoreItem xmlns:ds="http://schemas.openxmlformats.org/officeDocument/2006/customXml" ds:itemID="{ED6E7252-B28F-4E4C-89EA-165DC09EA92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109</Words>
  <Application>Microsoft Office PowerPoint</Application>
  <PresentationFormat>A4 Paper (210x297 mm)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subject>Measurement - Length and Perimeter</dc:subject>
  <dc:creator>The Digital Stationer</dc:creator>
  <cp:lastModifiedBy>Mel Balmer</cp:lastModifiedBy>
  <cp:revision>259</cp:revision>
  <cp:lastPrinted>2023-10-17T09:12:50Z</cp:lastPrinted>
  <dcterms:created xsi:type="dcterms:W3CDTF">2018-01-17T14:24:29Z</dcterms:created>
  <dcterms:modified xsi:type="dcterms:W3CDTF">2024-09-13T09:59:50Z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0x01010015952D9E459277428A1784D15CB9C7AD</vt:lpwstr>
  </property>
  <property fmtid="{D5CDD505-2E9C-101B-9397-08002B2CF9AE}" pid="3" name="Order">
    <vt:r8>407400</vt:r8>
  </property>
  <property fmtid="{D5CDD505-2E9C-101B-9397-08002B2CF9AE}" pid="4" name="MediaServiceImageTags">
    <vt:lpwstr/>
  </property>
</Properties>
</file>